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83" r:id="rId6"/>
    <p:sldId id="272" r:id="rId7"/>
    <p:sldId id="264" r:id="rId8"/>
    <p:sldId id="282" r:id="rId9"/>
    <p:sldId id="266" r:id="rId10"/>
    <p:sldId id="263" r:id="rId11"/>
    <p:sldId id="262" r:id="rId12"/>
    <p:sldId id="280" r:id="rId13"/>
    <p:sldId id="281" r:id="rId14"/>
    <p:sldId id="261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D317F3-14BA-4267-BCC1-A4DA64391F68}" v="344" dt="2020-05-14T08:10:22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hiel Huizer" userId="S::m.huizer@helicon.nl::6bc960c0-5d73-417d-ac74-793b77e58855" providerId="AD" clId="Web-{85D317F3-14BA-4267-BCC1-A4DA64391F68}"/>
    <pc:docChg chg="delSld modSld">
      <pc:chgData name="Machiel Huizer" userId="S::m.huizer@helicon.nl::6bc960c0-5d73-417d-ac74-793b77e58855" providerId="AD" clId="Web-{85D317F3-14BA-4267-BCC1-A4DA64391F68}" dt="2020-05-14T08:10:22.433" v="343" actId="20577"/>
      <pc:docMkLst>
        <pc:docMk/>
      </pc:docMkLst>
      <pc:sldChg chg="modSp">
        <pc:chgData name="Machiel Huizer" userId="S::m.huizer@helicon.nl::6bc960c0-5d73-417d-ac74-793b77e58855" providerId="AD" clId="Web-{85D317F3-14BA-4267-BCC1-A4DA64391F68}" dt="2020-05-14T08:10:22.433" v="342" actId="20577"/>
        <pc:sldMkLst>
          <pc:docMk/>
          <pc:sldMk cId="2590811509" sldId="261"/>
        </pc:sldMkLst>
        <pc:spChg chg="mod">
          <ac:chgData name="Machiel Huizer" userId="S::m.huizer@helicon.nl::6bc960c0-5d73-417d-ac74-793b77e58855" providerId="AD" clId="Web-{85D317F3-14BA-4267-BCC1-A4DA64391F68}" dt="2020-05-14T08:08:48.762" v="36" actId="20577"/>
          <ac:spMkLst>
            <pc:docMk/>
            <pc:sldMk cId="2590811509" sldId="261"/>
            <ac:spMk id="2" creationId="{00000000-0000-0000-0000-000000000000}"/>
          </ac:spMkLst>
        </pc:spChg>
        <pc:spChg chg="mod">
          <ac:chgData name="Machiel Huizer" userId="S::m.huizer@helicon.nl::6bc960c0-5d73-417d-ac74-793b77e58855" providerId="AD" clId="Web-{85D317F3-14BA-4267-BCC1-A4DA64391F68}" dt="2020-05-14T08:10:22.433" v="342" actId="20577"/>
          <ac:spMkLst>
            <pc:docMk/>
            <pc:sldMk cId="2590811509" sldId="261"/>
            <ac:spMk id="3" creationId="{00000000-0000-0000-0000-000000000000}"/>
          </ac:spMkLst>
        </pc:spChg>
      </pc:sldChg>
      <pc:sldChg chg="modSp">
        <pc:chgData name="Machiel Huizer" userId="S::m.huizer@helicon.nl::6bc960c0-5d73-417d-ac74-793b77e58855" providerId="AD" clId="Web-{85D317F3-14BA-4267-BCC1-A4DA64391F68}" dt="2020-05-14T08:05:33.700" v="16" actId="20577"/>
        <pc:sldMkLst>
          <pc:docMk/>
          <pc:sldMk cId="337107193" sldId="262"/>
        </pc:sldMkLst>
        <pc:spChg chg="mod">
          <ac:chgData name="Machiel Huizer" userId="S::m.huizer@helicon.nl::6bc960c0-5d73-417d-ac74-793b77e58855" providerId="AD" clId="Web-{85D317F3-14BA-4267-BCC1-A4DA64391F68}" dt="2020-05-14T08:05:33.700" v="16" actId="20577"/>
          <ac:spMkLst>
            <pc:docMk/>
            <pc:sldMk cId="337107193" sldId="262"/>
            <ac:spMk id="3" creationId="{00000000-0000-0000-0000-000000000000}"/>
          </ac:spMkLst>
        </pc:spChg>
      </pc:sldChg>
      <pc:sldChg chg="del">
        <pc:chgData name="Machiel Huizer" userId="S::m.huizer@helicon.nl::6bc960c0-5d73-417d-ac74-793b77e58855" providerId="AD" clId="Web-{85D317F3-14BA-4267-BCC1-A4DA64391F68}" dt="2020-05-14T08:04:54.075" v="9"/>
        <pc:sldMkLst>
          <pc:docMk/>
          <pc:sldMk cId="2991736513" sldId="265"/>
        </pc:sldMkLst>
      </pc:sldChg>
      <pc:sldChg chg="del">
        <pc:chgData name="Machiel Huizer" userId="S::m.huizer@helicon.nl::6bc960c0-5d73-417d-ac74-793b77e58855" providerId="AD" clId="Web-{85D317F3-14BA-4267-BCC1-A4DA64391F68}" dt="2020-05-14T08:04:51.654" v="8"/>
        <pc:sldMkLst>
          <pc:docMk/>
          <pc:sldMk cId="619853380" sldId="268"/>
        </pc:sldMkLst>
      </pc:sldChg>
      <pc:sldChg chg="del">
        <pc:chgData name="Machiel Huizer" userId="S::m.huizer@helicon.nl::6bc960c0-5d73-417d-ac74-793b77e58855" providerId="AD" clId="Web-{85D317F3-14BA-4267-BCC1-A4DA64391F68}" dt="2020-05-14T08:04:48.560" v="7"/>
        <pc:sldMkLst>
          <pc:docMk/>
          <pc:sldMk cId="424659779" sldId="269"/>
        </pc:sldMkLst>
      </pc:sldChg>
      <pc:sldChg chg="del">
        <pc:chgData name="Machiel Huizer" userId="S::m.huizer@helicon.nl::6bc960c0-5d73-417d-ac74-793b77e58855" providerId="AD" clId="Web-{85D317F3-14BA-4267-BCC1-A4DA64391F68}" dt="2020-05-14T08:04:47.482" v="6"/>
        <pc:sldMkLst>
          <pc:docMk/>
          <pc:sldMk cId="3727459064" sldId="270"/>
        </pc:sldMkLst>
      </pc:sldChg>
      <pc:sldChg chg="del">
        <pc:chgData name="Machiel Huizer" userId="S::m.huizer@helicon.nl::6bc960c0-5d73-417d-ac74-793b77e58855" providerId="AD" clId="Web-{85D317F3-14BA-4267-BCC1-A4DA64391F68}" dt="2020-05-14T08:04:44.013" v="5"/>
        <pc:sldMkLst>
          <pc:docMk/>
          <pc:sldMk cId="1706150540" sldId="271"/>
        </pc:sldMkLst>
      </pc:sldChg>
      <pc:sldChg chg="addSp delSp modSp del">
        <pc:chgData name="Machiel Huizer" userId="S::m.huizer@helicon.nl::6bc960c0-5d73-417d-ac74-793b77e58855" providerId="AD" clId="Web-{85D317F3-14BA-4267-BCC1-A4DA64391F68}" dt="2020-05-14T08:08:16.356" v="32"/>
        <pc:sldMkLst>
          <pc:docMk/>
          <pc:sldMk cId="1559663192" sldId="273"/>
        </pc:sldMkLst>
        <pc:spChg chg="mod">
          <ac:chgData name="Machiel Huizer" userId="S::m.huizer@helicon.nl::6bc960c0-5d73-417d-ac74-793b77e58855" providerId="AD" clId="Web-{85D317F3-14BA-4267-BCC1-A4DA64391F68}" dt="2020-05-14T08:07:58.418" v="27" actId="20577"/>
          <ac:spMkLst>
            <pc:docMk/>
            <pc:sldMk cId="1559663192" sldId="273"/>
            <ac:spMk id="2" creationId="{00000000-0000-0000-0000-000000000000}"/>
          </ac:spMkLst>
        </pc:spChg>
        <pc:spChg chg="add mod">
          <ac:chgData name="Machiel Huizer" userId="S::m.huizer@helicon.nl::6bc960c0-5d73-417d-ac74-793b77e58855" providerId="AD" clId="Web-{85D317F3-14BA-4267-BCC1-A4DA64391F68}" dt="2020-05-14T08:08:02.871" v="28"/>
          <ac:spMkLst>
            <pc:docMk/>
            <pc:sldMk cId="1559663192" sldId="273"/>
            <ac:spMk id="4" creationId="{FCE22FEF-8596-4C54-96D9-076E14075B0A}"/>
          </ac:spMkLst>
        </pc:spChg>
        <pc:picChg chg="del">
          <ac:chgData name="Machiel Huizer" userId="S::m.huizer@helicon.nl::6bc960c0-5d73-417d-ac74-793b77e58855" providerId="AD" clId="Web-{85D317F3-14BA-4267-BCC1-A4DA64391F68}" dt="2020-05-14T08:08:02.871" v="28"/>
          <ac:picMkLst>
            <pc:docMk/>
            <pc:sldMk cId="1559663192" sldId="273"/>
            <ac:picMk id="8" creationId="{00000000-0000-0000-0000-000000000000}"/>
          </ac:picMkLst>
        </pc:picChg>
        <pc:picChg chg="del">
          <ac:chgData name="Machiel Huizer" userId="S::m.huizer@helicon.nl::6bc960c0-5d73-417d-ac74-793b77e58855" providerId="AD" clId="Web-{85D317F3-14BA-4267-BCC1-A4DA64391F68}" dt="2020-05-14T08:08:07.246" v="30"/>
          <ac:picMkLst>
            <pc:docMk/>
            <pc:sldMk cId="1559663192" sldId="273"/>
            <ac:picMk id="9" creationId="{00000000-0000-0000-0000-000000000000}"/>
          </ac:picMkLst>
        </pc:picChg>
        <pc:picChg chg="del">
          <ac:chgData name="Machiel Huizer" userId="S::m.huizer@helicon.nl::6bc960c0-5d73-417d-ac74-793b77e58855" providerId="AD" clId="Web-{85D317F3-14BA-4267-BCC1-A4DA64391F68}" dt="2020-05-14T08:08:11.684" v="31"/>
          <ac:picMkLst>
            <pc:docMk/>
            <pc:sldMk cId="1559663192" sldId="273"/>
            <ac:picMk id="10" creationId="{00000000-0000-0000-0000-000000000000}"/>
          </ac:picMkLst>
        </pc:picChg>
        <pc:picChg chg="del">
          <ac:chgData name="Machiel Huizer" userId="S::m.huizer@helicon.nl::6bc960c0-5d73-417d-ac74-793b77e58855" providerId="AD" clId="Web-{85D317F3-14BA-4267-BCC1-A4DA64391F68}" dt="2020-05-14T08:08:04.137" v="29"/>
          <ac:picMkLst>
            <pc:docMk/>
            <pc:sldMk cId="1559663192" sldId="273"/>
            <ac:picMk id="11" creationId="{00000000-0000-0000-0000-000000000000}"/>
          </ac:picMkLst>
        </pc:picChg>
      </pc:sldChg>
      <pc:sldChg chg="modSp">
        <pc:chgData name="Machiel Huizer" userId="S::m.huizer@helicon.nl::6bc960c0-5d73-417d-ac74-793b77e58855" providerId="AD" clId="Web-{85D317F3-14BA-4267-BCC1-A4DA64391F68}" dt="2020-05-14T08:04:34.560" v="2" actId="20577"/>
        <pc:sldMkLst>
          <pc:docMk/>
          <pc:sldMk cId="3412948438" sldId="283"/>
        </pc:sldMkLst>
        <pc:spChg chg="mod">
          <ac:chgData name="Machiel Huizer" userId="S::m.huizer@helicon.nl::6bc960c0-5d73-417d-ac74-793b77e58855" providerId="AD" clId="Web-{85D317F3-14BA-4267-BCC1-A4DA64391F68}" dt="2020-05-14T08:04:34.560" v="2" actId="20577"/>
          <ac:spMkLst>
            <pc:docMk/>
            <pc:sldMk cId="3412948438" sldId="283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F6350-C035-47EE-A86E-E5493F050C9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5A2AA5D-6A6E-4FC4-941E-EABE3E25032A}">
      <dgm:prSet phldrT="[Tekst]" custT="1"/>
      <dgm:spPr/>
      <dgm:t>
        <a:bodyPr/>
        <a:lstStyle/>
        <a:p>
          <a:endParaRPr lang="nl-NL" sz="2400" dirty="0"/>
        </a:p>
        <a:p>
          <a:r>
            <a:rPr lang="nl-NL" sz="2400" dirty="0"/>
            <a:t>Pure </a:t>
          </a:r>
          <a:r>
            <a:rPr lang="nl-NL" sz="2000" dirty="0" err="1"/>
            <a:t>leisure</a:t>
          </a:r>
          <a:endParaRPr lang="nl-NL" sz="2400" dirty="0"/>
        </a:p>
      </dgm:t>
    </dgm:pt>
    <dgm:pt modelId="{ACD8E893-FC17-47A3-9C12-42E510333EEA}" type="parTrans" cxnId="{40187504-0126-417A-B036-CCDCEA3F9949}">
      <dgm:prSet/>
      <dgm:spPr/>
      <dgm:t>
        <a:bodyPr/>
        <a:lstStyle/>
        <a:p>
          <a:endParaRPr lang="nl-NL"/>
        </a:p>
      </dgm:t>
    </dgm:pt>
    <dgm:pt modelId="{F13A45AC-FDF8-48F5-9409-CCFA58BD3DC4}" type="sibTrans" cxnId="{40187504-0126-417A-B036-CCDCEA3F9949}">
      <dgm:prSet/>
      <dgm:spPr/>
      <dgm:t>
        <a:bodyPr/>
        <a:lstStyle/>
        <a:p>
          <a:endParaRPr lang="nl-NL"/>
        </a:p>
      </dgm:t>
    </dgm:pt>
    <dgm:pt modelId="{19038631-9D6D-4E0E-B37D-7AF36EDE25EE}">
      <dgm:prSet phldrT="[Tekst]" custT="1"/>
      <dgm:spPr/>
      <dgm:t>
        <a:bodyPr/>
        <a:lstStyle/>
        <a:p>
          <a:r>
            <a:rPr lang="nl-NL" sz="2800" dirty="0"/>
            <a:t>Vrijetijdsactiviteiten</a:t>
          </a:r>
          <a:endParaRPr lang="nl-NL" sz="3200" dirty="0"/>
        </a:p>
      </dgm:t>
    </dgm:pt>
    <dgm:pt modelId="{053CFBD0-3922-44B1-BA9F-5BC128A02650}" type="parTrans" cxnId="{3DC1A09B-FFF5-4305-AA73-D97F30EB17EA}">
      <dgm:prSet/>
      <dgm:spPr/>
      <dgm:t>
        <a:bodyPr/>
        <a:lstStyle/>
        <a:p>
          <a:endParaRPr lang="nl-NL"/>
        </a:p>
      </dgm:t>
    </dgm:pt>
    <dgm:pt modelId="{DC7C91BC-6485-4975-9837-94D28C8A41B6}" type="sibTrans" cxnId="{3DC1A09B-FFF5-4305-AA73-D97F30EB17EA}">
      <dgm:prSet/>
      <dgm:spPr/>
      <dgm:t>
        <a:bodyPr/>
        <a:lstStyle/>
        <a:p>
          <a:endParaRPr lang="nl-NL"/>
        </a:p>
      </dgm:t>
    </dgm:pt>
    <dgm:pt modelId="{0A57032D-8C50-4C55-8591-6542DE497303}">
      <dgm:prSet phldrT="[Tekst]" custT="1"/>
      <dgm:spPr/>
      <dgm:t>
        <a:bodyPr/>
        <a:lstStyle/>
        <a:p>
          <a:r>
            <a:rPr lang="nl-NL" sz="4000" dirty="0"/>
            <a:t>Niet-werkactiviteiten</a:t>
          </a:r>
        </a:p>
      </dgm:t>
    </dgm:pt>
    <dgm:pt modelId="{97F1C3FF-4B38-4915-9176-5E93DC34F5C7}" type="parTrans" cxnId="{1436048B-425B-4EB2-A651-79DAB85892CB}">
      <dgm:prSet/>
      <dgm:spPr/>
      <dgm:t>
        <a:bodyPr/>
        <a:lstStyle/>
        <a:p>
          <a:endParaRPr lang="nl-NL"/>
        </a:p>
      </dgm:t>
    </dgm:pt>
    <dgm:pt modelId="{2EEA995A-6E01-4945-B725-EC5437ABBD8A}" type="sibTrans" cxnId="{1436048B-425B-4EB2-A651-79DAB85892CB}">
      <dgm:prSet/>
      <dgm:spPr/>
      <dgm:t>
        <a:bodyPr/>
        <a:lstStyle/>
        <a:p>
          <a:endParaRPr lang="nl-NL"/>
        </a:p>
      </dgm:t>
    </dgm:pt>
    <dgm:pt modelId="{5BA97C81-8A5B-4FFC-8FAA-AB5FBA44BBAC}" type="pres">
      <dgm:prSet presAssocID="{FE7F6350-C035-47EE-A86E-E5493F050C9E}" presName="Name0" presStyleCnt="0">
        <dgm:presLayoutVars>
          <dgm:dir/>
          <dgm:animLvl val="lvl"/>
          <dgm:resizeHandles val="exact"/>
        </dgm:presLayoutVars>
      </dgm:prSet>
      <dgm:spPr/>
    </dgm:pt>
    <dgm:pt modelId="{005035B1-6BCA-4A1B-B854-2472611E4BFE}" type="pres">
      <dgm:prSet presAssocID="{95A2AA5D-6A6E-4FC4-941E-EABE3E25032A}" presName="Name8" presStyleCnt="0"/>
      <dgm:spPr/>
    </dgm:pt>
    <dgm:pt modelId="{B93FECDC-50FC-4812-A491-A76E165AB8DD}" type="pres">
      <dgm:prSet presAssocID="{95A2AA5D-6A6E-4FC4-941E-EABE3E25032A}" presName="level" presStyleLbl="node1" presStyleIdx="0" presStyleCnt="3">
        <dgm:presLayoutVars>
          <dgm:chMax val="1"/>
          <dgm:bulletEnabled val="1"/>
        </dgm:presLayoutVars>
      </dgm:prSet>
      <dgm:spPr/>
    </dgm:pt>
    <dgm:pt modelId="{90B945E4-ADEE-4907-B912-2E78F29EC89D}" type="pres">
      <dgm:prSet presAssocID="{95A2AA5D-6A6E-4FC4-941E-EABE3E2503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86C42D-5E32-4A8A-B2D8-633DA8F72518}" type="pres">
      <dgm:prSet presAssocID="{19038631-9D6D-4E0E-B37D-7AF36EDE25EE}" presName="Name8" presStyleCnt="0"/>
      <dgm:spPr/>
    </dgm:pt>
    <dgm:pt modelId="{9A4A1681-851F-4A1F-812C-5746DDFE3133}" type="pres">
      <dgm:prSet presAssocID="{19038631-9D6D-4E0E-B37D-7AF36EDE25EE}" presName="level" presStyleLbl="node1" presStyleIdx="1" presStyleCnt="3">
        <dgm:presLayoutVars>
          <dgm:chMax val="1"/>
          <dgm:bulletEnabled val="1"/>
        </dgm:presLayoutVars>
      </dgm:prSet>
      <dgm:spPr/>
    </dgm:pt>
    <dgm:pt modelId="{31358C4D-A296-4609-99EF-71694231DF8C}" type="pres">
      <dgm:prSet presAssocID="{19038631-9D6D-4E0E-B37D-7AF36EDE25E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CBE594-7B83-416F-A548-33F9D4CB3A84}" type="pres">
      <dgm:prSet presAssocID="{0A57032D-8C50-4C55-8591-6542DE497303}" presName="Name8" presStyleCnt="0"/>
      <dgm:spPr/>
    </dgm:pt>
    <dgm:pt modelId="{1001D812-3780-4062-926B-39F5F3E5AF62}" type="pres">
      <dgm:prSet presAssocID="{0A57032D-8C50-4C55-8591-6542DE497303}" presName="level" presStyleLbl="node1" presStyleIdx="2" presStyleCnt="3">
        <dgm:presLayoutVars>
          <dgm:chMax val="1"/>
          <dgm:bulletEnabled val="1"/>
        </dgm:presLayoutVars>
      </dgm:prSet>
      <dgm:spPr/>
    </dgm:pt>
    <dgm:pt modelId="{ACE6F181-B13B-4642-998E-225614F067EC}" type="pres">
      <dgm:prSet presAssocID="{0A57032D-8C50-4C55-8591-6542DE49730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0187504-0126-417A-B036-CCDCEA3F9949}" srcId="{FE7F6350-C035-47EE-A86E-E5493F050C9E}" destId="{95A2AA5D-6A6E-4FC4-941E-EABE3E25032A}" srcOrd="0" destOrd="0" parTransId="{ACD8E893-FC17-47A3-9C12-42E510333EEA}" sibTransId="{F13A45AC-FDF8-48F5-9409-CCFA58BD3DC4}"/>
    <dgm:cxn modelId="{483F010F-1B1D-498E-BCDA-C45D6CEFA4F5}" type="presOf" srcId="{95A2AA5D-6A6E-4FC4-941E-EABE3E25032A}" destId="{90B945E4-ADEE-4907-B912-2E78F29EC89D}" srcOrd="1" destOrd="0" presId="urn:microsoft.com/office/officeart/2005/8/layout/pyramid1"/>
    <dgm:cxn modelId="{3EE57C11-7C01-4A0D-AB17-CF9A282D8B55}" type="presOf" srcId="{95A2AA5D-6A6E-4FC4-941E-EABE3E25032A}" destId="{B93FECDC-50FC-4812-A491-A76E165AB8DD}" srcOrd="0" destOrd="0" presId="urn:microsoft.com/office/officeart/2005/8/layout/pyramid1"/>
    <dgm:cxn modelId="{1E083867-5A1C-496E-B499-E0227120E416}" type="presOf" srcId="{FE7F6350-C035-47EE-A86E-E5493F050C9E}" destId="{5BA97C81-8A5B-4FFC-8FAA-AB5FBA44BBAC}" srcOrd="0" destOrd="0" presId="urn:microsoft.com/office/officeart/2005/8/layout/pyramid1"/>
    <dgm:cxn modelId="{2D27D079-6816-4AE0-A897-810F2EAF1E5E}" type="presOf" srcId="{0A57032D-8C50-4C55-8591-6542DE497303}" destId="{ACE6F181-B13B-4642-998E-225614F067EC}" srcOrd="1" destOrd="0" presId="urn:microsoft.com/office/officeart/2005/8/layout/pyramid1"/>
    <dgm:cxn modelId="{1436048B-425B-4EB2-A651-79DAB85892CB}" srcId="{FE7F6350-C035-47EE-A86E-E5493F050C9E}" destId="{0A57032D-8C50-4C55-8591-6542DE497303}" srcOrd="2" destOrd="0" parTransId="{97F1C3FF-4B38-4915-9176-5E93DC34F5C7}" sibTransId="{2EEA995A-6E01-4945-B725-EC5437ABBD8A}"/>
    <dgm:cxn modelId="{3DC1A09B-FFF5-4305-AA73-D97F30EB17EA}" srcId="{FE7F6350-C035-47EE-A86E-E5493F050C9E}" destId="{19038631-9D6D-4E0E-B37D-7AF36EDE25EE}" srcOrd="1" destOrd="0" parTransId="{053CFBD0-3922-44B1-BA9F-5BC128A02650}" sibTransId="{DC7C91BC-6485-4975-9837-94D28C8A41B6}"/>
    <dgm:cxn modelId="{A9C4EC9D-88A7-41CD-BBD0-7EEF03F5FEE8}" type="presOf" srcId="{19038631-9D6D-4E0E-B37D-7AF36EDE25EE}" destId="{31358C4D-A296-4609-99EF-71694231DF8C}" srcOrd="1" destOrd="0" presId="urn:microsoft.com/office/officeart/2005/8/layout/pyramid1"/>
    <dgm:cxn modelId="{04B161E1-B29E-4B7E-95BE-2BDF412B6016}" type="presOf" srcId="{0A57032D-8C50-4C55-8591-6542DE497303}" destId="{1001D812-3780-4062-926B-39F5F3E5AF62}" srcOrd="0" destOrd="0" presId="urn:microsoft.com/office/officeart/2005/8/layout/pyramid1"/>
    <dgm:cxn modelId="{A83A2EFE-E4F1-4464-8B75-8152BB1C254C}" type="presOf" srcId="{19038631-9D6D-4E0E-B37D-7AF36EDE25EE}" destId="{9A4A1681-851F-4A1F-812C-5746DDFE3133}" srcOrd="0" destOrd="0" presId="urn:microsoft.com/office/officeart/2005/8/layout/pyramid1"/>
    <dgm:cxn modelId="{3C69061F-C112-46CB-8106-9C2CBC778E19}" type="presParOf" srcId="{5BA97C81-8A5B-4FFC-8FAA-AB5FBA44BBAC}" destId="{005035B1-6BCA-4A1B-B854-2472611E4BFE}" srcOrd="0" destOrd="0" presId="urn:microsoft.com/office/officeart/2005/8/layout/pyramid1"/>
    <dgm:cxn modelId="{AD15E1A6-3D02-45EC-A44C-B6B81C2A1F40}" type="presParOf" srcId="{005035B1-6BCA-4A1B-B854-2472611E4BFE}" destId="{B93FECDC-50FC-4812-A491-A76E165AB8DD}" srcOrd="0" destOrd="0" presId="urn:microsoft.com/office/officeart/2005/8/layout/pyramid1"/>
    <dgm:cxn modelId="{D6A933BE-083F-41B7-97EA-0BAF8CDC4004}" type="presParOf" srcId="{005035B1-6BCA-4A1B-B854-2472611E4BFE}" destId="{90B945E4-ADEE-4907-B912-2E78F29EC89D}" srcOrd="1" destOrd="0" presId="urn:microsoft.com/office/officeart/2005/8/layout/pyramid1"/>
    <dgm:cxn modelId="{FD3897D4-569D-4D72-B7EA-4C97E24EB80A}" type="presParOf" srcId="{5BA97C81-8A5B-4FFC-8FAA-AB5FBA44BBAC}" destId="{DF86C42D-5E32-4A8A-B2D8-633DA8F72518}" srcOrd="1" destOrd="0" presId="urn:microsoft.com/office/officeart/2005/8/layout/pyramid1"/>
    <dgm:cxn modelId="{0E07CA7B-3914-4FEB-8AE1-BCA4A95E3E25}" type="presParOf" srcId="{DF86C42D-5E32-4A8A-B2D8-633DA8F72518}" destId="{9A4A1681-851F-4A1F-812C-5746DDFE3133}" srcOrd="0" destOrd="0" presId="urn:microsoft.com/office/officeart/2005/8/layout/pyramid1"/>
    <dgm:cxn modelId="{7F8A9FA8-274C-4A77-942B-52CAD20EF742}" type="presParOf" srcId="{DF86C42D-5E32-4A8A-B2D8-633DA8F72518}" destId="{31358C4D-A296-4609-99EF-71694231DF8C}" srcOrd="1" destOrd="0" presId="urn:microsoft.com/office/officeart/2005/8/layout/pyramid1"/>
    <dgm:cxn modelId="{BF5D3689-D72E-4AC2-A995-186273EEC0D5}" type="presParOf" srcId="{5BA97C81-8A5B-4FFC-8FAA-AB5FBA44BBAC}" destId="{7DCBE594-7B83-416F-A548-33F9D4CB3A84}" srcOrd="2" destOrd="0" presId="urn:microsoft.com/office/officeart/2005/8/layout/pyramid1"/>
    <dgm:cxn modelId="{AFD29A6E-5729-4198-95CD-DF3E5AFA9CFB}" type="presParOf" srcId="{7DCBE594-7B83-416F-A548-33F9D4CB3A84}" destId="{1001D812-3780-4062-926B-39F5F3E5AF62}" srcOrd="0" destOrd="0" presId="urn:microsoft.com/office/officeart/2005/8/layout/pyramid1"/>
    <dgm:cxn modelId="{2991FD1C-3524-40B9-B7BB-D09990C7B75B}" type="presParOf" srcId="{7DCBE594-7B83-416F-A548-33F9D4CB3A84}" destId="{ACE6F181-B13B-4642-998E-225614F067E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FECDC-50FC-4812-A491-A76E165AB8DD}">
      <dsp:nvSpPr>
        <dsp:cNvPr id="0" name=""/>
        <dsp:cNvSpPr/>
      </dsp:nvSpPr>
      <dsp:spPr>
        <a:xfrm>
          <a:off x="2667529" y="0"/>
          <a:ext cx="2667529" cy="1643062"/>
        </a:xfrm>
        <a:prstGeom prst="trapezoid">
          <a:avLst>
            <a:gd name="adj" fmla="val 811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Pure </a:t>
          </a:r>
          <a:r>
            <a:rPr lang="nl-NL" sz="2000" kern="1200" dirty="0" err="1"/>
            <a:t>leisure</a:t>
          </a:r>
          <a:endParaRPr lang="nl-NL" sz="2400" kern="1200" dirty="0"/>
        </a:p>
      </dsp:txBody>
      <dsp:txXfrm>
        <a:off x="2667529" y="0"/>
        <a:ext cx="2667529" cy="1643062"/>
      </dsp:txXfrm>
    </dsp:sp>
    <dsp:sp modelId="{9A4A1681-851F-4A1F-812C-5746DDFE3133}">
      <dsp:nvSpPr>
        <dsp:cNvPr id="0" name=""/>
        <dsp:cNvSpPr/>
      </dsp:nvSpPr>
      <dsp:spPr>
        <a:xfrm>
          <a:off x="1333764" y="1643062"/>
          <a:ext cx="5335058" cy="1643062"/>
        </a:xfrm>
        <a:prstGeom prst="trapezoid">
          <a:avLst>
            <a:gd name="adj" fmla="val 811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Vrijetijdsactiviteiten</a:t>
          </a:r>
          <a:endParaRPr lang="nl-NL" sz="3200" kern="1200" dirty="0"/>
        </a:p>
      </dsp:txBody>
      <dsp:txXfrm>
        <a:off x="2267399" y="1643062"/>
        <a:ext cx="3467787" cy="1643062"/>
      </dsp:txXfrm>
    </dsp:sp>
    <dsp:sp modelId="{1001D812-3780-4062-926B-39F5F3E5AF62}">
      <dsp:nvSpPr>
        <dsp:cNvPr id="0" name=""/>
        <dsp:cNvSpPr/>
      </dsp:nvSpPr>
      <dsp:spPr>
        <a:xfrm>
          <a:off x="0" y="3286125"/>
          <a:ext cx="8002587" cy="1643062"/>
        </a:xfrm>
        <a:prstGeom prst="trapezoid">
          <a:avLst>
            <a:gd name="adj" fmla="val 811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Niet-werkactiviteiten</a:t>
          </a:r>
        </a:p>
      </dsp:txBody>
      <dsp:txXfrm>
        <a:off x="1400452" y="3286125"/>
        <a:ext cx="5201681" cy="1643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34959-E107-44D6-B924-8D56B2B5E950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85D87-D5A5-4B3D-9F90-58C52EC02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21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15-5-2020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70EF329-DD03-46F2-BD74-E455E049D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7384"/>
            <a:ext cx="9144000" cy="504193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-2700808" y="5080227"/>
            <a:ext cx="7772400" cy="1470025"/>
          </a:xfrm>
        </p:spPr>
        <p:txBody>
          <a:bodyPr>
            <a:normAutofit/>
          </a:bodyPr>
          <a:lstStyle/>
          <a:p>
            <a:r>
              <a:rPr lang="nl-NL" sz="4800" dirty="0"/>
              <a:t>Vrijetijd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-684584" y="6453336"/>
            <a:ext cx="6400800" cy="1752600"/>
          </a:xfrm>
        </p:spPr>
        <p:txBody>
          <a:bodyPr/>
          <a:lstStyle/>
          <a:p>
            <a:r>
              <a:rPr lang="nl-NL" b="1" dirty="0">
                <a:solidFill>
                  <a:schemeClr val="tx1"/>
                </a:solidFill>
              </a:rPr>
              <a:t>Les 2: vrije tijd, recreatie en </a:t>
            </a:r>
            <a:r>
              <a:rPr lang="nl-NL" b="1" dirty="0" err="1">
                <a:solidFill>
                  <a:schemeClr val="tx1"/>
                </a:solidFill>
              </a:rPr>
              <a:t>leisure</a:t>
            </a:r>
            <a:r>
              <a:rPr lang="nl-NL" b="1" dirty="0">
                <a:solidFill>
                  <a:schemeClr val="tx1"/>
                </a:solidFill>
              </a:rPr>
              <a:t> in de stad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Vrijetijdsbesteding op wijkniveau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4825529" cy="2703891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92542"/>
            <a:ext cx="398561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4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Vrijetijdsbesteding in het gebied(IBS)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1800" dirty="0">
                <a:latin typeface="Arial"/>
                <a:cs typeface="Arial"/>
              </a:rPr>
              <a:t>Deel in: </a:t>
            </a:r>
          </a:p>
          <a:p>
            <a:pPr marL="0" indent="0">
              <a:buNone/>
            </a:pPr>
            <a:r>
              <a:rPr lang="nl-NL" sz="1800" dirty="0">
                <a:latin typeface="Arial"/>
                <a:cs typeface="Arial"/>
              </a:rPr>
              <a:t>Stadskern, stadsrand, buiten de stad</a:t>
            </a:r>
          </a:p>
          <a:p>
            <a:endParaRPr lang="nl-NL" sz="1800" dirty="0">
              <a:latin typeface="Arial"/>
              <a:cs typeface="Arial"/>
            </a:endParaRPr>
          </a:p>
          <a:p>
            <a:r>
              <a:rPr lang="nl-NL" sz="1800" dirty="0">
                <a:latin typeface="Arial"/>
                <a:cs typeface="Arial"/>
              </a:rPr>
              <a:t>Welke grote vrijetijdsvoorzieningen / recreatievoorzieningen zijn er?</a:t>
            </a:r>
          </a:p>
          <a:p>
            <a:pPr marL="0" indent="0">
              <a:buNone/>
            </a:pPr>
            <a:endParaRPr lang="nl-NL" sz="1800" dirty="0">
              <a:latin typeface="Arial"/>
              <a:cs typeface="Arial"/>
            </a:endParaRPr>
          </a:p>
          <a:p>
            <a:endParaRPr lang="nl-NL" sz="1800" dirty="0">
              <a:latin typeface="Arial"/>
              <a:cs typeface="Arial"/>
            </a:endParaRPr>
          </a:p>
          <a:p>
            <a:endParaRPr lang="nl-NL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sz="1800" b="1" dirty="0">
                <a:latin typeface="Arial"/>
                <a:cs typeface="Arial"/>
              </a:rPr>
              <a:t>In corona-tijd:</a:t>
            </a:r>
          </a:p>
          <a:p>
            <a:r>
              <a:rPr lang="nl-NL" sz="1800" dirty="0">
                <a:latin typeface="Arial"/>
                <a:cs typeface="Arial"/>
              </a:rPr>
              <a:t>Welke vrijetijdslocaties zijn gesloten?</a:t>
            </a:r>
            <a:endParaRPr lang="nl-NL" sz="1800" b="1" dirty="0">
              <a:latin typeface="Arial"/>
              <a:cs typeface="Arial"/>
            </a:endParaRPr>
          </a:p>
          <a:p>
            <a:r>
              <a:rPr lang="nl-NL" sz="1800" dirty="0">
                <a:latin typeface="Arial"/>
                <a:cs typeface="Arial"/>
              </a:rPr>
              <a:t>Wat zijn de mogelijkheden (in de toekomst)?</a:t>
            </a:r>
          </a:p>
          <a:p>
            <a:r>
              <a:rPr lang="nl-NL" sz="1800" dirty="0">
                <a:latin typeface="Arial"/>
                <a:cs typeface="Arial"/>
              </a:rPr>
              <a:t>Wat is jullie verwachting dat het weer 'normaal' wordt?</a:t>
            </a:r>
          </a:p>
        </p:txBody>
      </p:sp>
    </p:spTree>
    <p:extLst>
      <p:ext uri="{BB962C8B-B14F-4D97-AF65-F5344CB8AC3E}">
        <p14:creationId xmlns:p14="http://schemas.microsoft.com/office/powerpoint/2010/main" val="259081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z="1800" dirty="0">
                <a:latin typeface="Arial"/>
                <a:cs typeface="Arial"/>
              </a:rPr>
              <a:t>Je kunt de piramide van Maslow uitleggen in relatie tot vrije tijd.</a:t>
            </a:r>
          </a:p>
          <a:p>
            <a:pPr lvl="0"/>
            <a:r>
              <a:rPr lang="nl-NL" sz="1800" dirty="0">
                <a:latin typeface="Arial"/>
                <a:cs typeface="Arial"/>
              </a:rPr>
              <a:t>Je kunt de piramide van vrijetijdservaring toelichten.</a:t>
            </a:r>
          </a:p>
          <a:p>
            <a:pPr lvl="0"/>
            <a:r>
              <a:rPr lang="nl-NL" sz="1800" dirty="0">
                <a:latin typeface="Arial"/>
                <a:cs typeface="Arial"/>
              </a:rPr>
              <a:t>Je kunt het belang van recreatie in de stad uitleggen en hiervan voorbeelden geven (stads- en wijkniveau).</a:t>
            </a:r>
          </a:p>
          <a:p>
            <a:pPr lvl="0"/>
            <a:r>
              <a:rPr lang="nl-NL" sz="1800" dirty="0">
                <a:latin typeface="Arial"/>
                <a:cs typeface="Arial"/>
              </a:rPr>
              <a:t>Je kunt recreatie in de stad toelichten op basis van geografische kenmerken.</a:t>
            </a:r>
          </a:p>
        </p:txBody>
      </p:sp>
    </p:spTree>
    <p:extLst>
      <p:ext uri="{BB962C8B-B14F-4D97-AF65-F5344CB8AC3E}">
        <p14:creationId xmlns:p14="http://schemas.microsoft.com/office/powerpoint/2010/main" val="341294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Van invloed op vrijetijdsgedrag:</a:t>
            </a:r>
          </a:p>
          <a:p>
            <a:r>
              <a:rPr lang="nl-NL" dirty="0"/>
              <a:t>Maatschappij </a:t>
            </a:r>
          </a:p>
          <a:p>
            <a:r>
              <a:rPr lang="nl-NL" dirty="0"/>
              <a:t>Sociale structuur</a:t>
            </a:r>
          </a:p>
          <a:p>
            <a:r>
              <a:rPr lang="nl-NL" dirty="0"/>
              <a:t>Sociale cultuur</a:t>
            </a:r>
          </a:p>
        </p:txBody>
      </p:sp>
    </p:spTree>
    <p:extLst>
      <p:ext uri="{BB962C8B-B14F-4D97-AF65-F5344CB8AC3E}">
        <p14:creationId xmlns:p14="http://schemas.microsoft.com/office/powerpoint/2010/main" val="55557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Herhaling: wat is vrije tijd?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Subjectieve </a:t>
            </a:r>
            <a:r>
              <a:rPr lang="nl-NL" dirty="0" err="1"/>
              <a:t>vs</a:t>
            </a:r>
            <a:r>
              <a:rPr lang="nl-NL" dirty="0"/>
              <a:t> objectieve benadering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Definitie: </a:t>
            </a:r>
          </a:p>
          <a:p>
            <a:pPr marL="0" indent="0">
              <a:buNone/>
            </a:pPr>
            <a:r>
              <a:rPr lang="nl-NL" dirty="0"/>
              <a:t>	Vrije tijd is alle tijd die overblijft na aftrek 	van de externe en noodzakelijke 	verplichtingen.</a:t>
            </a:r>
          </a:p>
          <a:p>
            <a:r>
              <a:rPr lang="nl-NL" dirty="0"/>
              <a:t>Leisure:</a:t>
            </a:r>
          </a:p>
          <a:p>
            <a:pPr marL="0" indent="0">
              <a:buNone/>
            </a:pPr>
            <a:r>
              <a:rPr lang="nl-NL" dirty="0"/>
              <a:t>	Engelse benaming voor vrije tijd</a:t>
            </a:r>
          </a:p>
        </p:txBody>
      </p:sp>
    </p:spTree>
    <p:extLst>
      <p:ext uri="{BB962C8B-B14F-4D97-AF65-F5344CB8AC3E}">
        <p14:creationId xmlns:p14="http://schemas.microsoft.com/office/powerpoint/2010/main" val="2891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Piramide van Maslow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266112" cy="43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8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Pure </a:t>
            </a:r>
            <a:r>
              <a:rPr lang="nl-NL" dirty="0" err="1"/>
              <a:t>leisure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799275"/>
              </p:ext>
            </p:extLst>
          </p:nvPr>
        </p:nvGraphicFramePr>
        <p:xfrm>
          <a:off x="684213" y="1196975"/>
          <a:ext cx="8002587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ijl-rechts 5"/>
          <p:cNvSpPr/>
          <p:nvPr/>
        </p:nvSpPr>
        <p:spPr>
          <a:xfrm rot="18589943">
            <a:off x="158597" y="3072104"/>
            <a:ext cx="40324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rechts 6"/>
          <p:cNvSpPr/>
          <p:nvPr/>
        </p:nvSpPr>
        <p:spPr>
          <a:xfrm rot="13821658">
            <a:off x="5128879" y="3034753"/>
            <a:ext cx="40324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 rot="18686699">
            <a:off x="449907" y="2170267"/>
            <a:ext cx="389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Mate van keuzevrijheid</a:t>
            </a:r>
          </a:p>
        </p:txBody>
      </p:sp>
      <p:sp>
        <p:nvSpPr>
          <p:cNvPr id="9" name="Tekstvak 8"/>
          <p:cNvSpPr txBox="1"/>
          <p:nvPr/>
        </p:nvSpPr>
        <p:spPr>
          <a:xfrm rot="2961744">
            <a:off x="5980513" y="3228379"/>
            <a:ext cx="389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Mate van intrinsieke motivatie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843808" y="612016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Figuur: Piramide van vrijetijdservaringen</a:t>
            </a:r>
          </a:p>
        </p:txBody>
      </p:sp>
      <p:sp>
        <p:nvSpPr>
          <p:cNvPr id="11" name="Pijl-rechts 10"/>
          <p:cNvSpPr/>
          <p:nvPr/>
        </p:nvSpPr>
        <p:spPr>
          <a:xfrm rot="2096822">
            <a:off x="1771544" y="275371"/>
            <a:ext cx="2952328" cy="16561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ln w="22225">
                  <a:noFill/>
                  <a:prstDash val="solid"/>
                </a:ln>
                <a:solidFill>
                  <a:schemeClr val="tx1"/>
                </a:solidFill>
              </a:rPr>
              <a:t>Volledige keuzevrijheid</a:t>
            </a:r>
          </a:p>
        </p:txBody>
      </p:sp>
    </p:spTree>
    <p:extLst>
      <p:ext uri="{BB962C8B-B14F-4D97-AF65-F5344CB8AC3E}">
        <p14:creationId xmlns:p14="http://schemas.microsoft.com/office/powerpoint/2010/main" val="104708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Leisure in de stad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/>
          <a:lstStyle/>
          <a:p>
            <a:r>
              <a:rPr lang="nl-NL" dirty="0"/>
              <a:t>Jaren ‘80: verval binnensteden, trek naar rand van de stad</a:t>
            </a:r>
          </a:p>
          <a:p>
            <a:r>
              <a:rPr lang="nl-NL" dirty="0"/>
              <a:t>Heden: re-urbanisatie, (her)ontdekken van de binnenstad</a:t>
            </a:r>
          </a:p>
          <a:p>
            <a:pPr lvl="1"/>
            <a:r>
              <a:rPr lang="nl-NL" dirty="0" err="1"/>
              <a:t>Oa</a:t>
            </a:r>
            <a:r>
              <a:rPr lang="nl-NL" dirty="0"/>
              <a:t>. </a:t>
            </a:r>
            <a:r>
              <a:rPr lang="nl-NL" dirty="0" err="1"/>
              <a:t>Gentrification</a:t>
            </a:r>
            <a:r>
              <a:rPr lang="nl-NL" dirty="0"/>
              <a:t>: opknappen oude stadswijken (gewilde plekken)</a:t>
            </a:r>
          </a:p>
        </p:txBody>
      </p:sp>
    </p:spTree>
    <p:extLst>
      <p:ext uri="{BB962C8B-B14F-4D97-AF65-F5344CB8AC3E}">
        <p14:creationId xmlns:p14="http://schemas.microsoft.com/office/powerpoint/2010/main" val="168332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Leisure in de stad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1800" b="1" dirty="0">
                <a:latin typeface="Arial"/>
                <a:cs typeface="Arial"/>
              </a:rPr>
              <a:t>Stadskern:</a:t>
            </a:r>
            <a:r>
              <a:rPr lang="nl-NL" sz="1800" dirty="0">
                <a:latin typeface="Arial"/>
                <a:cs typeface="Arial"/>
              </a:rPr>
              <a:t> verzamelplaats voor vrijetijdsvoorzieningen</a:t>
            </a:r>
          </a:p>
          <a:p>
            <a:pPr lvl="1"/>
            <a:r>
              <a:rPr lang="nl-NL" sz="1800" dirty="0">
                <a:latin typeface="Arial"/>
                <a:cs typeface="Arial"/>
              </a:rPr>
              <a:t>Musea</a:t>
            </a:r>
          </a:p>
          <a:p>
            <a:pPr lvl="1"/>
            <a:r>
              <a:rPr lang="nl-NL" sz="1800" dirty="0">
                <a:latin typeface="Arial"/>
                <a:cs typeface="Arial"/>
              </a:rPr>
              <a:t>Bioscopen</a:t>
            </a:r>
          </a:p>
          <a:p>
            <a:pPr lvl="1"/>
            <a:r>
              <a:rPr lang="nl-NL" sz="1800" dirty="0">
                <a:latin typeface="Arial"/>
                <a:cs typeface="Arial"/>
              </a:rPr>
              <a:t>Schouwburgen</a:t>
            </a:r>
          </a:p>
          <a:p>
            <a:pPr lvl="1"/>
            <a:r>
              <a:rPr lang="nl-NL" sz="1800" dirty="0">
                <a:latin typeface="Arial"/>
                <a:cs typeface="Arial"/>
              </a:rPr>
              <a:t>(Horeca)</a:t>
            </a:r>
          </a:p>
          <a:p>
            <a:r>
              <a:rPr lang="nl-NL" sz="1800" b="1" dirty="0">
                <a:latin typeface="Arial"/>
                <a:cs typeface="Arial"/>
              </a:rPr>
              <a:t>Stadsrand: </a:t>
            </a:r>
            <a:r>
              <a:rPr lang="nl-NL" sz="1800" dirty="0">
                <a:latin typeface="Arial"/>
                <a:cs typeface="Arial"/>
              </a:rPr>
              <a:t>sportieve, recreatieve en sociaal-culturele voorzieningen</a:t>
            </a:r>
          </a:p>
          <a:p>
            <a:r>
              <a:rPr lang="nl-NL" sz="1800" b="1" dirty="0">
                <a:latin typeface="Arial"/>
                <a:cs typeface="Arial"/>
              </a:rPr>
              <a:t>Buiten de stad:</a:t>
            </a:r>
            <a:r>
              <a:rPr lang="nl-NL" sz="1800" dirty="0">
                <a:latin typeface="Arial"/>
                <a:cs typeface="Arial"/>
              </a:rPr>
              <a:t> nieuwe functie industriegebieden</a:t>
            </a:r>
          </a:p>
          <a:p>
            <a:r>
              <a:rPr lang="nl-NL" sz="1800" dirty="0">
                <a:latin typeface="Arial"/>
                <a:cs typeface="Arial"/>
              </a:rPr>
              <a:t>(Groen binnen en buiten de stad)</a:t>
            </a:r>
          </a:p>
        </p:txBody>
      </p:sp>
    </p:spTree>
    <p:extLst>
      <p:ext uri="{BB962C8B-B14F-4D97-AF65-F5344CB8AC3E}">
        <p14:creationId xmlns:p14="http://schemas.microsoft.com/office/powerpoint/2010/main" val="33710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Vrijetijdsbesteding op wijkniveau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600772" cy="2025434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716"/>
            <a:ext cx="3994026" cy="28897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4890120" cy="27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955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6E8F19-9F9E-4EA7-A41F-5B59B60D2B80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34354c1b-6b8c-435b-ad50-990538c1955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EADA26-79BB-4737-B5A9-B97E1F89D4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F37D26-F9D9-43BF-8C39-390A128BB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277</Words>
  <Application>Microsoft Office PowerPoint</Application>
  <PresentationFormat>Diavoorstelling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Vrijetijd</vt:lpstr>
      <vt:lpstr>Leerdoelen</vt:lpstr>
      <vt:lpstr>Vrijetijdsgedrag</vt:lpstr>
      <vt:lpstr>Herhaling: wat is vrije tijd?</vt:lpstr>
      <vt:lpstr>Piramide van Maslow</vt:lpstr>
      <vt:lpstr>Pure leisure</vt:lpstr>
      <vt:lpstr>Leisure in de stad</vt:lpstr>
      <vt:lpstr>Leisure in de stad</vt:lpstr>
      <vt:lpstr>Vrijetijdsbesteding op wijkniveau</vt:lpstr>
      <vt:lpstr>Vrijetijdsbesteding op wijkniveau</vt:lpstr>
      <vt:lpstr>Vrijetijdsbesteding in het gebied(IBS)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Machiel Huizer</cp:lastModifiedBy>
  <cp:revision>80</cp:revision>
  <dcterms:created xsi:type="dcterms:W3CDTF">2013-11-15T15:05:42Z</dcterms:created>
  <dcterms:modified xsi:type="dcterms:W3CDTF">2020-05-15T06:58:30Z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